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28875" y="377825"/>
            <a:ext cx="7334250" cy="762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650" y="1471295"/>
            <a:ext cx="8867775" cy="2295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650" y="3863340"/>
            <a:ext cx="7696200" cy="15716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3865" y="5434965"/>
            <a:ext cx="7303770" cy="38100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Arial Unicode MS</vt:lpstr>
      <vt:lpstr>Office 主题​​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石丽娟</cp:lastModifiedBy>
  <cp:revision>25</cp:revision>
  <dcterms:created xsi:type="dcterms:W3CDTF">2019-06-19T02:08:00Z</dcterms:created>
  <dcterms:modified xsi:type="dcterms:W3CDTF">2019-10-18T03:11:59Z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